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8" r:id="rId30"/>
    <p:sldId id="287" r:id="rId31"/>
    <p:sldId id="286" r:id="rId32"/>
    <p:sldId id="285" r:id="rId33"/>
    <p:sldId id="289" r:id="rId34"/>
    <p:sldId id="296" r:id="rId35"/>
    <p:sldId id="294" r:id="rId36"/>
    <p:sldId id="295" r:id="rId37"/>
    <p:sldId id="290" r:id="rId38"/>
    <p:sldId id="291" r:id="rId39"/>
    <p:sldId id="292" r:id="rId40"/>
    <p:sldId id="293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EEC56-C25B-44DB-9B75-3900AF21D951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325AA-32D9-476B-A4C1-3A53E3AF8300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42560413_2186417291377636_170954660328872345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77" y="0"/>
            <a:ext cx="69002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42514415_2186417098044322_6987857652529233920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30" y="0"/>
            <a:ext cx="60275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42508836_2186411934711505_3402559566762737664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97" y="0"/>
            <a:ext cx="68650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7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8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2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587"/>
            <a:ext cx="9144000" cy="431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EMI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E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587"/>
            <a:ext cx="9144000" cy="431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2853179_10204317617736581_1505771454728241152_o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2855203_10204321279148114_2607770379669733376_n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2897508_10204321279388120_5377488767592431616_n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ELO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551"/>
            <a:ext cx="9144000" cy="5736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7946153057_bf6107b2ba_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28942157968_2d096e7ddf_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35360735_10204405568575297_331858648361022259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41914063825_abef268e8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738"/>
            <a:ext cx="9144000" cy="6096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7945996177_dd22e3df5f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695"/>
            <a:ext cx="9144000" cy="6096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27946142037_aabd54ae5c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706"/>
            <a:ext cx="9144000" cy="609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W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587"/>
            <a:ext cx="9144000" cy="43148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28662" y="4643446"/>
            <a:ext cx="7410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www.mwpt.com.br</a:t>
            </a:r>
            <a:endParaRPr lang="pt-BR" sz="7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ltim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5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016"/>
            <a:ext cx="9144000" cy="57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</Words>
  <Application>Microsoft Office PowerPoint</Application>
  <PresentationFormat>Apresentação na tela (4:3)</PresentationFormat>
  <Paragraphs>1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Taiane</dc:creator>
  <cp:lastModifiedBy>Taiane</cp:lastModifiedBy>
  <cp:revision>15</cp:revision>
  <dcterms:created xsi:type="dcterms:W3CDTF">2018-11-21T11:08:03Z</dcterms:created>
  <dcterms:modified xsi:type="dcterms:W3CDTF">2018-11-21T13:29:00Z</dcterms:modified>
</cp:coreProperties>
</file>